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</p:sldIdLst>
  <p:sldSz cy="5143500" cx="9144000"/>
  <p:notesSz cx="9144000" cy="51435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  <p:ext uri="GoogleSlidesCustomDataVersion2">
      <go:slidesCustomData xmlns:go="http://customooxmlschemas.google.com/" r:id="rId37" roundtripDataSignature="AMtx7mjxVHDvWYitpJK21dSub24Htgbi5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customschemas.google.com/relationships/presentationmetadata" Target="metadata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396240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5180013" y="0"/>
            <a:ext cx="396240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028950" y="642938"/>
            <a:ext cx="3086100" cy="17367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914400" y="2474913"/>
            <a:ext cx="7315200" cy="20256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4886325"/>
            <a:ext cx="3962400" cy="2571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5180013" y="4886325"/>
            <a:ext cx="3962400" cy="2571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1" name="Google Shape;51;p1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87db8b8d04_0_31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9" name="Google Shape;119;g287db8b8d04_0_31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87db8b8d04_0_39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7" name="Google Shape;127;g287db8b8d04_0_39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87db8b8d04_0_47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5" name="Google Shape;135;g287db8b8d04_0_47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87db8b8d04_0_55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3" name="Google Shape;143;g287db8b8d04_0_55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87db8b8d04_0_63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1" name="Google Shape;151;g287db8b8d04_0_63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87db8b8d04_0_71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9" name="Google Shape;159;g287db8b8d04_0_71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87db8b8d04_0_155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7" name="Google Shape;167;g287db8b8d04_0_155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87db8b8d04_0_169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4" name="Google Shape;174;g287db8b8d04_0_169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87db8b8d04_0_79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2" name="Google Shape;182;g287db8b8d04_0_79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87db8b8d04_0_96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0" name="Google Shape;190;g287db8b8d04_0_96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e718393a77_0_246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8" name="Google Shape;58;g1e718393a77_0_246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287db8b8d04_0_104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8" name="Google Shape;198;g287db8b8d04_0_104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87db8b8d04_0_87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6" name="Google Shape;206;g287db8b8d04_0_87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87db8b8d04_0_112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3" name="Google Shape;213;g287db8b8d04_0_112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87db8b8d04_0_119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9" name="Google Shape;219;g287db8b8d04_0_119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87db8b8d04_0_126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6" name="Google Shape;226;g287db8b8d04_0_126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287db8b8d04_0_134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3" name="Google Shape;233;g287db8b8d04_0_134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287db8b8d04_0_176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0" name="Google Shape;240;g287db8b8d04_0_176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287db8b8d04_0_183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8" name="Google Shape;248;g287db8b8d04_0_183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287db8b8d04_0_192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5" name="Google Shape;255;g287db8b8d04_0_192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287db8b8d04_0_199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1" name="Google Shape;261;g287db8b8d04_0_199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1e81d2cdf8e_1_0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5" name="Google Shape;65;g1e81d2cdf8e_1_0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e6c7825b80_0_170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8" name="Google Shape;268;g1e6c7825b80_0_170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6" name="Google Shape;276;p7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7" name="Google Shape;277;p7:notes"/>
          <p:cNvSpPr txBox="1"/>
          <p:nvPr>
            <p:ph idx="12" type="sldNum"/>
          </p:nvPr>
        </p:nvSpPr>
        <p:spPr>
          <a:xfrm>
            <a:off x="5180013" y="4886325"/>
            <a:ext cx="39624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87db8b8d04_0_140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2" name="Google Shape;72;g287db8b8d04_0_140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87db8b8d04_0_147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0" name="Google Shape;80;g287db8b8d04_0_147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287db8b8d04_0_0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7" name="Google Shape;87;g287db8b8d04_0_0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87db8b8d04_0_7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5" name="Google Shape;95;g287db8b8d04_0_7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87db8b8d04_0_15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3" name="Google Shape;103;g287db8b8d04_0_15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87db8b8d04_0_23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1" name="Google Shape;111;g287db8b8d04_0_23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de título" type="title">
  <p:cSld name="TITLE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9"/>
          <p:cNvSpPr txBox="1"/>
          <p:nvPr>
            <p:ph type="ctrTitle"/>
          </p:nvPr>
        </p:nvSpPr>
        <p:spPr>
          <a:xfrm>
            <a:off x="685800" y="1597821"/>
            <a:ext cx="7772400" cy="11025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9"/>
          <p:cNvSpPr txBox="1"/>
          <p:nvPr>
            <p:ph idx="1" type="subTitle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" name="Google Shape;15;p9"/>
          <p:cNvSpPr txBox="1"/>
          <p:nvPr>
            <p:ph idx="10" type="dt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" name="Google Shape;16;p9"/>
          <p:cNvSpPr txBox="1"/>
          <p:nvPr>
            <p:ph idx="11" type="ftr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" name="Google Shape;17;p9"/>
          <p:cNvSpPr txBox="1"/>
          <p:nvPr>
            <p:ph idx="12" type="sldNum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ogo + Black">
  <p:cSld name="Logo + Black">
    <p:bg>
      <p:bgPr>
        <a:solidFill>
          <a:schemeClr val="dk1"/>
        </a:solid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10"/>
          <p:cNvSpPr txBox="1"/>
          <p:nvPr>
            <p:ph type="title"/>
          </p:nvPr>
        </p:nvSpPr>
        <p:spPr>
          <a:xfrm>
            <a:off x="1597025" y="42081"/>
            <a:ext cx="5949950" cy="13652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" name="Google Shape;21;p10"/>
          <p:cNvSpPr txBox="1"/>
          <p:nvPr>
            <p:ph idx="1" type="body"/>
          </p:nvPr>
        </p:nvSpPr>
        <p:spPr>
          <a:xfrm>
            <a:off x="956888" y="1375506"/>
            <a:ext cx="7230222" cy="27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" name="Google Shape;22;p10"/>
          <p:cNvSpPr txBox="1"/>
          <p:nvPr>
            <p:ph idx="11" type="ft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" name="Google Shape;23;p10"/>
          <p:cNvSpPr txBox="1"/>
          <p:nvPr>
            <p:ph idx="10" type="dt"/>
          </p:nvPr>
        </p:nvSpPr>
        <p:spPr>
          <a:xfrm>
            <a:off x="457200" y="4783455"/>
            <a:ext cx="210312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" name="Google Shape;24;p10"/>
          <p:cNvSpPr txBox="1"/>
          <p:nvPr>
            <p:ph idx="12" type="sldNum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2"/>
          <p:cNvSpPr/>
          <p:nvPr/>
        </p:nvSpPr>
        <p:spPr>
          <a:xfrm>
            <a:off x="1664207" y="460248"/>
            <a:ext cx="5580888" cy="438912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27;p12"/>
          <p:cNvSpPr txBox="1"/>
          <p:nvPr>
            <p:ph type="ctrTitle"/>
          </p:nvPr>
        </p:nvSpPr>
        <p:spPr>
          <a:xfrm>
            <a:off x="685800" y="1594485"/>
            <a:ext cx="7772400" cy="10801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" name="Google Shape;28;p12"/>
          <p:cNvSpPr txBox="1"/>
          <p:nvPr>
            <p:ph idx="1" type="subTitle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" name="Google Shape;29;p12"/>
          <p:cNvSpPr txBox="1"/>
          <p:nvPr>
            <p:ph idx="11" type="ft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" name="Google Shape;30;p12"/>
          <p:cNvSpPr txBox="1"/>
          <p:nvPr>
            <p:ph idx="10" type="dt"/>
          </p:nvPr>
        </p:nvSpPr>
        <p:spPr>
          <a:xfrm>
            <a:off x="457200" y="4783455"/>
            <a:ext cx="210312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" name="Google Shape;31;p12"/>
          <p:cNvSpPr txBox="1"/>
          <p:nvPr>
            <p:ph idx="12" type="sldNum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3"/>
          <p:cNvSpPr/>
          <p:nvPr/>
        </p:nvSpPr>
        <p:spPr>
          <a:xfrm>
            <a:off x="0" y="0"/>
            <a:ext cx="9144000" cy="5143500"/>
          </a:xfrm>
          <a:custGeom>
            <a:rect b="b" l="l" r="r" t="t"/>
            <a:pathLst>
              <a:path extrusionOk="0" h="5143500" w="9144000">
                <a:moveTo>
                  <a:pt x="0" y="0"/>
                </a:moveTo>
                <a:lnTo>
                  <a:pt x="9143999" y="0"/>
                </a:lnTo>
                <a:lnTo>
                  <a:pt x="9143999" y="5143499"/>
                </a:lnTo>
                <a:lnTo>
                  <a:pt x="0" y="514349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34;p13"/>
          <p:cNvSpPr txBox="1"/>
          <p:nvPr>
            <p:ph type="title"/>
          </p:nvPr>
        </p:nvSpPr>
        <p:spPr>
          <a:xfrm>
            <a:off x="1597025" y="42081"/>
            <a:ext cx="5949950" cy="13652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" name="Google Shape;35;p13"/>
          <p:cNvSpPr txBox="1"/>
          <p:nvPr>
            <p:ph idx="1" type="body"/>
          </p:nvPr>
        </p:nvSpPr>
        <p:spPr>
          <a:xfrm>
            <a:off x="493475" y="1350312"/>
            <a:ext cx="3801745" cy="29114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" name="Google Shape;36;p13"/>
          <p:cNvSpPr txBox="1"/>
          <p:nvPr>
            <p:ph idx="2" type="body"/>
          </p:nvPr>
        </p:nvSpPr>
        <p:spPr>
          <a:xfrm>
            <a:off x="4608274" y="1350312"/>
            <a:ext cx="4022725" cy="33305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" name="Google Shape;37;p13"/>
          <p:cNvSpPr txBox="1"/>
          <p:nvPr>
            <p:ph idx="11" type="ft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" name="Google Shape;38;p13"/>
          <p:cNvSpPr txBox="1"/>
          <p:nvPr>
            <p:ph idx="10" type="dt"/>
          </p:nvPr>
        </p:nvSpPr>
        <p:spPr>
          <a:xfrm>
            <a:off x="457200" y="4783455"/>
            <a:ext cx="210312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" name="Google Shape;39;p13"/>
          <p:cNvSpPr txBox="1"/>
          <p:nvPr>
            <p:ph idx="12" type="sldNum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4"/>
          <p:cNvSpPr txBox="1"/>
          <p:nvPr>
            <p:ph type="title"/>
          </p:nvPr>
        </p:nvSpPr>
        <p:spPr>
          <a:xfrm>
            <a:off x="1597025" y="42081"/>
            <a:ext cx="5949950" cy="13652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2" name="Google Shape;42;p14"/>
          <p:cNvSpPr txBox="1"/>
          <p:nvPr>
            <p:ph idx="11" type="ft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" name="Google Shape;43;p14"/>
          <p:cNvSpPr txBox="1"/>
          <p:nvPr>
            <p:ph idx="10" type="dt"/>
          </p:nvPr>
        </p:nvSpPr>
        <p:spPr>
          <a:xfrm>
            <a:off x="457200" y="4783455"/>
            <a:ext cx="210312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" name="Google Shape;44;p14"/>
          <p:cNvSpPr txBox="1"/>
          <p:nvPr>
            <p:ph idx="12" type="sldNum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5"/>
          <p:cNvSpPr txBox="1"/>
          <p:nvPr>
            <p:ph idx="11" type="ft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" name="Google Shape;47;p15"/>
          <p:cNvSpPr txBox="1"/>
          <p:nvPr>
            <p:ph idx="10" type="dt"/>
          </p:nvPr>
        </p:nvSpPr>
        <p:spPr>
          <a:xfrm>
            <a:off x="457200" y="4783455"/>
            <a:ext cx="210312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Google Shape;48;p15"/>
          <p:cNvSpPr txBox="1"/>
          <p:nvPr>
            <p:ph idx="12" type="sldNum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10" Type="http://schemas.openxmlformats.org/officeDocument/2006/relationships/theme" Target="../theme/theme1.xml"/><Relationship Id="rId9" Type="http://schemas.openxmlformats.org/officeDocument/2006/relationships/slideLayout" Target="../slideLayouts/slideLayout7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8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1"/>
            <a:ext cx="9144000" cy="51482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8"/>
          <p:cNvPicPr preferRelativeResize="0"/>
          <p:nvPr/>
        </p:nvPicPr>
        <p:blipFill rotWithShape="1">
          <a:blip r:embed="rId2">
            <a:alphaModFix/>
          </a:blip>
          <a:srcRect b="-62954" l="-10475" r="0" t="-31201"/>
          <a:stretch/>
        </p:blipFill>
        <p:spPr>
          <a:xfrm>
            <a:off x="8382000" y="209550"/>
            <a:ext cx="533399" cy="228599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</p:sldLayoutIdLst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Relationship Id="rId4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Relationship Id="rId4" Type="http://schemas.openxmlformats.org/officeDocument/2006/relationships/image" Target="../media/image2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Relationship Id="rId4" Type="http://schemas.openxmlformats.org/officeDocument/2006/relationships/image" Target="../media/image3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Relationship Id="rId4" Type="http://schemas.openxmlformats.org/officeDocument/2006/relationships/image" Target="../media/image1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Relationship Id="rId4" Type="http://schemas.openxmlformats.org/officeDocument/2006/relationships/image" Target="../media/image1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png"/><Relationship Id="rId4" Type="http://schemas.openxmlformats.org/officeDocument/2006/relationships/image" Target="../media/image1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.png"/><Relationship Id="rId4" Type="http://schemas.openxmlformats.org/officeDocument/2006/relationships/image" Target="../media/image1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.png"/><Relationship Id="rId4" Type="http://schemas.openxmlformats.org/officeDocument/2006/relationships/image" Target="../media/image2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.png"/><Relationship Id="rId4" Type="http://schemas.openxmlformats.org/officeDocument/2006/relationships/image" Target="../media/image2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.png"/><Relationship Id="rId4" Type="http://schemas.openxmlformats.org/officeDocument/2006/relationships/image" Target="../media/image1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.png"/><Relationship Id="rId4" Type="http://schemas.openxmlformats.org/officeDocument/2006/relationships/image" Target="../media/image24.png"/><Relationship Id="rId5" Type="http://schemas.openxmlformats.org/officeDocument/2006/relationships/image" Target="../media/image1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.png"/><Relationship Id="rId4" Type="http://schemas.openxmlformats.org/officeDocument/2006/relationships/image" Target="../media/image2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.png"/><Relationship Id="rId4" Type="http://schemas.openxmlformats.org/officeDocument/2006/relationships/image" Target="../media/image18.png"/><Relationship Id="rId5" Type="http://schemas.openxmlformats.org/officeDocument/2006/relationships/image" Target="../media/image2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.png"/><Relationship Id="rId4" Type="http://schemas.openxmlformats.org/officeDocument/2006/relationships/image" Target="../media/image23.png"/><Relationship Id="rId5" Type="http://schemas.openxmlformats.org/officeDocument/2006/relationships/image" Target="../media/image2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.png"/><Relationship Id="rId4" Type="http://schemas.openxmlformats.org/officeDocument/2006/relationships/image" Target="../media/image3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.png"/><Relationship Id="rId4" Type="http://schemas.openxmlformats.org/officeDocument/2006/relationships/image" Target="../media/image35.png"/><Relationship Id="rId5" Type="http://schemas.openxmlformats.org/officeDocument/2006/relationships/image" Target="../media/image3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.png"/><Relationship Id="rId4" Type="http://schemas.openxmlformats.org/officeDocument/2006/relationships/image" Target="../media/image3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5.png"/><Relationship Id="rId4" Type="http://schemas.openxmlformats.org/officeDocument/2006/relationships/image" Target="../media/image4.png"/><Relationship Id="rId5" Type="http://schemas.openxmlformats.org/officeDocument/2006/relationships/image" Target="../media/image36.gif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2.png"/><Relationship Id="rId4" Type="http://schemas.openxmlformats.org/officeDocument/2006/relationships/image" Target="../media/image29.png"/><Relationship Id="rId5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Relationship Id="rId4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76200" y="-19887"/>
            <a:ext cx="9135540" cy="5138741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54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69542" y="849040"/>
            <a:ext cx="3204916" cy="862123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"/>
          <p:cNvSpPr txBox="1"/>
          <p:nvPr/>
        </p:nvSpPr>
        <p:spPr>
          <a:xfrm>
            <a:off x="1424069" y="2479190"/>
            <a:ext cx="59760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Hybrid Mobile App Development</a:t>
            </a:r>
            <a:b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Firebase (de novo)</a:t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87db8b8d04_0_31"/>
          <p:cNvSpPr txBox="1"/>
          <p:nvPr/>
        </p:nvSpPr>
        <p:spPr>
          <a:xfrm>
            <a:off x="1897075" y="1195430"/>
            <a:ext cx="5976000" cy="28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Cadastro</a:t>
            </a:r>
            <a:endParaRPr b="1" sz="2200">
              <a:solidFill>
                <a:srgbClr val="91A3A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1" sz="2200">
              <a:solidFill>
                <a:srgbClr val="91A3AD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Vamos atualizar o nosso cadastro para utilizar o username como chave única para o nosso usuário, e checar se existe um usuário com aquele nome.</a:t>
            </a:r>
            <a:endParaRPr sz="2200">
              <a:solidFill>
                <a:srgbClr val="91A3AD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Também vamos criar nossa tabela de tradução uid -&gt; userName</a:t>
            </a:r>
            <a:endParaRPr b="1" sz="2200">
              <a:solidFill>
                <a:srgbClr val="91A3AD"/>
              </a:solidFill>
            </a:endParaRPr>
          </a:p>
        </p:txBody>
      </p:sp>
      <p:pic>
        <p:nvPicPr>
          <p:cNvPr id="122" name="Google Shape;122;g287db8b8d04_0_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g287db8b8d04_0_31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Firebase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4" name="Google Shape;124;g287db8b8d04_0_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9644" y="0"/>
            <a:ext cx="820471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287db8b8d04_0_39"/>
          <p:cNvSpPr txBox="1"/>
          <p:nvPr/>
        </p:nvSpPr>
        <p:spPr>
          <a:xfrm>
            <a:off x="1897075" y="1195430"/>
            <a:ext cx="5976000" cy="28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Cadastro</a:t>
            </a:r>
            <a:endParaRPr b="1" sz="2200">
              <a:solidFill>
                <a:srgbClr val="91A3A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1" sz="2200">
              <a:solidFill>
                <a:srgbClr val="91A3AD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Vamos atualizar o nosso cadastro para utilizar o username como chave única para o nosso usuário, e checar se existe um usuário com aquele nome.</a:t>
            </a:r>
            <a:endParaRPr sz="2200">
              <a:solidFill>
                <a:srgbClr val="91A3AD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Também vamos criar nossa tabela de tradução uid -&gt; userName</a:t>
            </a:r>
            <a:endParaRPr b="1" sz="2200">
              <a:solidFill>
                <a:srgbClr val="91A3AD"/>
              </a:solidFill>
            </a:endParaRPr>
          </a:p>
        </p:txBody>
      </p:sp>
      <p:pic>
        <p:nvPicPr>
          <p:cNvPr id="130" name="Google Shape;130;g287db8b8d04_0_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g287db8b8d04_0_39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Firebase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2" name="Google Shape;132;g287db8b8d04_0_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9806" y="0"/>
            <a:ext cx="838438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87db8b8d04_0_47"/>
          <p:cNvSpPr txBox="1"/>
          <p:nvPr/>
        </p:nvSpPr>
        <p:spPr>
          <a:xfrm>
            <a:off x="1897075" y="1195430"/>
            <a:ext cx="5976000" cy="28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Cadastro</a:t>
            </a:r>
            <a:endParaRPr b="1" sz="2200">
              <a:solidFill>
                <a:srgbClr val="91A3A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1" sz="2200">
              <a:solidFill>
                <a:srgbClr val="91A3AD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Vamos atualizar o nosso cadastro para utilizar o username como chave única para o nosso usuário, e checar se existe um usuário com aquele nome.</a:t>
            </a:r>
            <a:endParaRPr sz="2200">
              <a:solidFill>
                <a:srgbClr val="91A3AD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Também vamos criar nossa tabela de tradução uid -&gt; userName</a:t>
            </a:r>
            <a:endParaRPr b="1" sz="2200">
              <a:solidFill>
                <a:srgbClr val="91A3AD"/>
              </a:solidFill>
            </a:endParaRPr>
          </a:p>
        </p:txBody>
      </p:sp>
      <p:pic>
        <p:nvPicPr>
          <p:cNvPr id="138" name="Google Shape;138;g287db8b8d04_0_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g287db8b8d04_0_47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Firebase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0" name="Google Shape;140;g287db8b8d04_0_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5913" y="0"/>
            <a:ext cx="861217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87db8b8d04_0_55"/>
          <p:cNvSpPr txBox="1"/>
          <p:nvPr/>
        </p:nvSpPr>
        <p:spPr>
          <a:xfrm>
            <a:off x="1897075" y="1195430"/>
            <a:ext cx="5976000" cy="28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Cadastro</a:t>
            </a:r>
            <a:endParaRPr b="1" sz="2200">
              <a:solidFill>
                <a:srgbClr val="91A3A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1" sz="2200">
              <a:solidFill>
                <a:srgbClr val="91A3AD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Vamos atualizar o nosso cadastro para utilizar o username como chave única para o nosso usuário, e checar se existe um usuário com aquele nome.</a:t>
            </a:r>
            <a:endParaRPr sz="2200">
              <a:solidFill>
                <a:srgbClr val="91A3AD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Também vamos criar nossa tabela de tradução uid -&gt; userName</a:t>
            </a:r>
            <a:endParaRPr b="1" sz="2200">
              <a:solidFill>
                <a:srgbClr val="91A3AD"/>
              </a:solidFill>
            </a:endParaRPr>
          </a:p>
        </p:txBody>
      </p:sp>
      <p:pic>
        <p:nvPicPr>
          <p:cNvPr id="146" name="Google Shape;146;g287db8b8d04_0_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g287db8b8d04_0_55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Firebase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8" name="Google Shape;148;g287db8b8d04_0_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2562" y="0"/>
            <a:ext cx="8478877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87db8b8d04_0_63"/>
          <p:cNvSpPr txBox="1"/>
          <p:nvPr/>
        </p:nvSpPr>
        <p:spPr>
          <a:xfrm>
            <a:off x="1897075" y="1195430"/>
            <a:ext cx="5976000" cy="28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Cadastro</a:t>
            </a:r>
            <a:endParaRPr b="1" sz="2200">
              <a:solidFill>
                <a:srgbClr val="91A3A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1" sz="2200">
              <a:solidFill>
                <a:srgbClr val="91A3AD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Vamos atualizar o nosso cadastro para utilizar o username como chave única para o nosso usuário, e checar se existe um usuário com aquele nome.</a:t>
            </a:r>
            <a:endParaRPr sz="2200">
              <a:solidFill>
                <a:srgbClr val="91A3AD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Também vamos criar nossa tabela de tradução uid -&gt; userName</a:t>
            </a:r>
            <a:endParaRPr b="1" sz="2200">
              <a:solidFill>
                <a:srgbClr val="91A3AD"/>
              </a:solidFill>
            </a:endParaRPr>
          </a:p>
        </p:txBody>
      </p:sp>
      <p:pic>
        <p:nvPicPr>
          <p:cNvPr id="154" name="Google Shape;154;g287db8b8d04_0_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g287db8b8d04_0_63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Firebase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6" name="Google Shape;156;g287db8b8d04_0_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1213" y="0"/>
            <a:ext cx="890157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87db8b8d04_0_71"/>
          <p:cNvSpPr txBox="1"/>
          <p:nvPr/>
        </p:nvSpPr>
        <p:spPr>
          <a:xfrm>
            <a:off x="1897075" y="1195430"/>
            <a:ext cx="5976000" cy="28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Cadastro</a:t>
            </a:r>
            <a:endParaRPr b="1" sz="2200">
              <a:solidFill>
                <a:srgbClr val="91A3A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1" sz="2200">
              <a:solidFill>
                <a:srgbClr val="91A3AD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Vamos atualizar o nosso cadastro para utilizar o username como chave única para o nosso usuário, e checar se existe um usuário com aquele nome.</a:t>
            </a:r>
            <a:endParaRPr sz="2200">
              <a:solidFill>
                <a:srgbClr val="91A3AD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Também vamos criar nossa tabela de tradução uid -&gt; userName</a:t>
            </a:r>
            <a:endParaRPr b="1" sz="2200">
              <a:solidFill>
                <a:srgbClr val="91A3AD"/>
              </a:solidFill>
            </a:endParaRPr>
          </a:p>
        </p:txBody>
      </p:sp>
      <p:pic>
        <p:nvPicPr>
          <p:cNvPr id="162" name="Google Shape;162;g287db8b8d04_0_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g287db8b8d04_0_71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Firebase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4" name="Google Shape;164;g287db8b8d04_0_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040" y="0"/>
            <a:ext cx="8929919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g287db8b8d04_0_1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g287db8b8d04_0_155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UserCredential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1" name="Google Shape;171;g287db8b8d04_0_1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534133"/>
            <a:ext cx="9144000" cy="20752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87db8b8d04_0_169"/>
          <p:cNvSpPr txBox="1"/>
          <p:nvPr/>
        </p:nvSpPr>
        <p:spPr>
          <a:xfrm>
            <a:off x="1897075" y="1195430"/>
            <a:ext cx="5976000" cy="28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Cadastro</a:t>
            </a:r>
            <a:endParaRPr b="1" sz="2200">
              <a:solidFill>
                <a:srgbClr val="91A3A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1" sz="2200">
              <a:solidFill>
                <a:srgbClr val="91A3AD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Vamos atualizar o nosso cadastro para utilizar o username como chave única para o nosso usuário, e checar se existe um usuário com aquele nome.</a:t>
            </a:r>
            <a:endParaRPr sz="2200">
              <a:solidFill>
                <a:srgbClr val="91A3AD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Também vamos criar nossa tabela de tradução uid -&gt; userName</a:t>
            </a:r>
            <a:endParaRPr b="1" sz="2200">
              <a:solidFill>
                <a:srgbClr val="91A3AD"/>
              </a:solidFill>
            </a:endParaRPr>
          </a:p>
        </p:txBody>
      </p:sp>
      <p:pic>
        <p:nvPicPr>
          <p:cNvPr id="177" name="Google Shape;177;g287db8b8d04_0_1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g287db8b8d04_0_169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user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9" name="Google Shape;179;g287db8b8d04_0_1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259772"/>
            <a:ext cx="9144000" cy="36057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87db8b8d04_0_79"/>
          <p:cNvSpPr txBox="1"/>
          <p:nvPr/>
        </p:nvSpPr>
        <p:spPr>
          <a:xfrm>
            <a:off x="1897075" y="1195430"/>
            <a:ext cx="5976000" cy="28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Cadastro</a:t>
            </a:r>
            <a:endParaRPr b="1" sz="2200">
              <a:solidFill>
                <a:srgbClr val="91A3A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1" sz="2200">
              <a:solidFill>
                <a:srgbClr val="91A3AD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Vamos atualizar o nosso cadastro para utilizar o username como chave única para o nosso usuário, e checar se existe um usuário com aquele nome.</a:t>
            </a:r>
            <a:endParaRPr sz="2200">
              <a:solidFill>
                <a:srgbClr val="91A3AD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Também vamos criar nossa tabela de tradução uid -&gt; userName</a:t>
            </a:r>
            <a:endParaRPr b="1" sz="2200">
              <a:solidFill>
                <a:srgbClr val="91A3AD"/>
              </a:solidFill>
            </a:endParaRPr>
          </a:p>
        </p:txBody>
      </p:sp>
      <p:pic>
        <p:nvPicPr>
          <p:cNvPr id="185" name="Google Shape;185;g287db8b8d04_0_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g287db8b8d04_0_79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Firebase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7" name="Google Shape;187;g287db8b8d04_0_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602" y="0"/>
            <a:ext cx="9078794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87db8b8d04_0_96"/>
          <p:cNvSpPr txBox="1"/>
          <p:nvPr/>
        </p:nvSpPr>
        <p:spPr>
          <a:xfrm>
            <a:off x="1897075" y="1195430"/>
            <a:ext cx="5976000" cy="28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Cadastro</a:t>
            </a:r>
            <a:endParaRPr b="1" sz="2200">
              <a:solidFill>
                <a:srgbClr val="91A3A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1" sz="2200">
              <a:solidFill>
                <a:srgbClr val="91A3AD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Vamos atualizar o nosso cadastro para utilizar o username como chave única para o nosso usuário, e checar se existe um usuário com aquele nome.</a:t>
            </a:r>
            <a:endParaRPr sz="2200">
              <a:solidFill>
                <a:srgbClr val="91A3AD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Também vamos criar nossa tabela de tradução uid -&gt; userName</a:t>
            </a:r>
            <a:endParaRPr b="1" sz="2200">
              <a:solidFill>
                <a:srgbClr val="91A3AD"/>
              </a:solidFill>
            </a:endParaRPr>
          </a:p>
        </p:txBody>
      </p:sp>
      <p:pic>
        <p:nvPicPr>
          <p:cNvPr id="193" name="Google Shape;193;g287db8b8d04_0_9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g287db8b8d04_0_96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Firebase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5" name="Google Shape;195;g287db8b8d04_0_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5948" y="0"/>
            <a:ext cx="819210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1e718393a77_0_246"/>
          <p:cNvSpPr txBox="1"/>
          <p:nvPr/>
        </p:nvSpPr>
        <p:spPr>
          <a:xfrm>
            <a:off x="1897075" y="1195430"/>
            <a:ext cx="5976000" cy="17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2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Base para o CP2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2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Nessa aula, vamos aplicar alguns conceitos que vamos utilizar no CP2 para ajudar no desenvolvimento</a:t>
            </a:r>
            <a:endParaRPr b="0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1" name="Google Shape;61;g1e718393a77_0_2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g1e718393a77_0_246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Firebase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287db8b8d04_0_104"/>
          <p:cNvSpPr txBox="1"/>
          <p:nvPr/>
        </p:nvSpPr>
        <p:spPr>
          <a:xfrm>
            <a:off x="1897075" y="1195430"/>
            <a:ext cx="5976000" cy="28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Cadastro</a:t>
            </a:r>
            <a:endParaRPr b="1" sz="2200">
              <a:solidFill>
                <a:srgbClr val="91A3A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1" sz="2200">
              <a:solidFill>
                <a:srgbClr val="91A3AD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Vamos atualizar o nosso cadastro para utilizar o username como chave única para o nosso usuário, e checar se existe um usuário com aquele nome.</a:t>
            </a:r>
            <a:endParaRPr sz="2200">
              <a:solidFill>
                <a:srgbClr val="91A3AD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Também vamos criar nossa tabela de tradução uid -&gt; userName</a:t>
            </a:r>
            <a:endParaRPr b="1" sz="2200">
              <a:solidFill>
                <a:srgbClr val="91A3AD"/>
              </a:solidFill>
            </a:endParaRPr>
          </a:p>
        </p:txBody>
      </p:sp>
      <p:pic>
        <p:nvPicPr>
          <p:cNvPr id="201" name="Google Shape;201;g287db8b8d04_0_10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g287db8b8d04_0_104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Firebase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3" name="Google Shape;203;g287db8b8d04_0_1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7380" y="0"/>
            <a:ext cx="812923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g287db8b8d04_0_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g287db8b8d04_0_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3534" y="-120150"/>
            <a:ext cx="349483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g287db8b8d04_0_8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58951" y="67025"/>
            <a:ext cx="3677750" cy="476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Google Shape;215;g287db8b8d04_0_1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g287db8b8d04_0_1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2400"/>
            <a:ext cx="8728126" cy="4862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g287db8b8d04_0_1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g287db8b8d04_0_1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6526" y="109700"/>
            <a:ext cx="3677750" cy="476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g287db8b8d04_0_1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26149" y="131050"/>
            <a:ext cx="3587420" cy="4726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g287db8b8d04_0_1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g287db8b8d04_0_1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2400"/>
            <a:ext cx="3581185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g287db8b8d04_0_1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02147" y="122088"/>
            <a:ext cx="3645800" cy="4899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287db8b8d04_0_134"/>
          <p:cNvSpPr txBox="1"/>
          <p:nvPr/>
        </p:nvSpPr>
        <p:spPr>
          <a:xfrm>
            <a:off x="1897075" y="1195430"/>
            <a:ext cx="5976000" cy="14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Cadastro</a:t>
            </a:r>
            <a:endParaRPr b="1" sz="2200">
              <a:solidFill>
                <a:srgbClr val="91A3A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1" sz="2200">
              <a:solidFill>
                <a:srgbClr val="91A3AD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Agora a última parte, é fazermos a tabela de tradução do uid =&gt; userName</a:t>
            </a:r>
            <a:endParaRPr b="1" sz="2200">
              <a:solidFill>
                <a:srgbClr val="91A3AD"/>
              </a:solidFill>
            </a:endParaRPr>
          </a:p>
        </p:txBody>
      </p:sp>
      <p:pic>
        <p:nvPicPr>
          <p:cNvPr id="236" name="Google Shape;236;g287db8b8d04_0_1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g287db8b8d04_0_134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Firebase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87db8b8d04_0_176"/>
          <p:cNvSpPr txBox="1"/>
          <p:nvPr/>
        </p:nvSpPr>
        <p:spPr>
          <a:xfrm>
            <a:off x="1897075" y="1195430"/>
            <a:ext cx="5976000" cy="14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Cadastro</a:t>
            </a:r>
            <a:endParaRPr b="1" sz="2200">
              <a:solidFill>
                <a:srgbClr val="91A3A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1" sz="2200">
              <a:solidFill>
                <a:srgbClr val="91A3AD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Agora a última parte, é fazermos a tabela de tradução do uid =&gt; userName</a:t>
            </a:r>
            <a:endParaRPr b="1" sz="2200">
              <a:solidFill>
                <a:srgbClr val="91A3AD"/>
              </a:solidFill>
            </a:endParaRPr>
          </a:p>
        </p:txBody>
      </p:sp>
      <p:pic>
        <p:nvPicPr>
          <p:cNvPr id="243" name="Google Shape;243;g287db8b8d04_0_1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g287db8b8d04_0_176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Firebase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5" name="Google Shape;245;g287db8b8d04_0_1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725" y="-6"/>
            <a:ext cx="8447825" cy="5051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Google Shape;250;g287db8b8d04_0_1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g287db8b8d04_0_1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2400"/>
            <a:ext cx="3668802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g287db8b8d04_0_18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76349" y="152400"/>
            <a:ext cx="3836928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Google Shape;257;g287db8b8d04_0_1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g287db8b8d04_0_1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2400"/>
            <a:ext cx="7091275" cy="492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287db8b8d04_0_199"/>
          <p:cNvSpPr txBox="1"/>
          <p:nvPr/>
        </p:nvSpPr>
        <p:spPr>
          <a:xfrm>
            <a:off x="1897075" y="1195430"/>
            <a:ext cx="59760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Próximos passos</a:t>
            </a:r>
            <a:endParaRPr b="1" sz="2200">
              <a:solidFill>
                <a:srgbClr val="91A3A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1" sz="2200">
              <a:solidFill>
                <a:srgbClr val="91A3AD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Adicionar amigo</a:t>
            </a:r>
            <a:endParaRPr b="1" sz="2200">
              <a:solidFill>
                <a:srgbClr val="91A3AD"/>
              </a:solidFill>
            </a:endParaRPr>
          </a:p>
        </p:txBody>
      </p:sp>
      <p:pic>
        <p:nvPicPr>
          <p:cNvPr id="264" name="Google Shape;264;g287db8b8d04_0_19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g287db8b8d04_0_199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Firebase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1e81d2cdf8e_1_0"/>
          <p:cNvSpPr txBox="1"/>
          <p:nvPr/>
        </p:nvSpPr>
        <p:spPr>
          <a:xfrm>
            <a:off x="1897075" y="1195430"/>
            <a:ext cx="5976000" cy="28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Cadastro</a:t>
            </a:r>
            <a:endParaRPr b="1" sz="2200">
              <a:solidFill>
                <a:srgbClr val="91A3A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1" sz="2200">
              <a:solidFill>
                <a:srgbClr val="91A3AD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Vamos atualizar o nosso cadastro para utilizar o username como chave única para o nosso usuário, e checar se existe um usuário com aquele nome.</a:t>
            </a:r>
            <a:endParaRPr sz="2200">
              <a:solidFill>
                <a:srgbClr val="91A3AD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Também vamos criar nossa tabela de tradução uid -&gt; userName</a:t>
            </a:r>
            <a:endParaRPr b="1" sz="2200">
              <a:solidFill>
                <a:srgbClr val="91A3AD"/>
              </a:solidFill>
            </a:endParaRPr>
          </a:p>
        </p:txBody>
      </p:sp>
      <p:pic>
        <p:nvPicPr>
          <p:cNvPr id="68" name="Google Shape;68;g1e81d2cdf8e_1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g1e81d2cdf8e_1_0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Firebase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1e6c7825b80_0_170"/>
          <p:cNvSpPr txBox="1"/>
          <p:nvPr/>
        </p:nvSpPr>
        <p:spPr>
          <a:xfrm>
            <a:off x="1701600" y="623653"/>
            <a:ext cx="6292500" cy="6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97"/>
              <a:buFont typeface="Arial"/>
              <a:buNone/>
            </a:pPr>
            <a:r>
              <a:rPr b="0" i="0" lang="en-US" sz="3497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Dúvidas, anseios, desabafos?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1" name="Google Shape;271;g1e6c7825b80_0_1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g1e6c7825b80_0_17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g1e6c7825b80_0_17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828029" y="1380303"/>
            <a:ext cx="5690593" cy="319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Google Shape;279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30" y="2"/>
            <a:ext cx="913554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6276" y="209004"/>
            <a:ext cx="8691449" cy="4704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971025" y="2138711"/>
            <a:ext cx="3201951" cy="861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287db8b8d04_0_140"/>
          <p:cNvSpPr txBox="1"/>
          <p:nvPr/>
        </p:nvSpPr>
        <p:spPr>
          <a:xfrm>
            <a:off x="1897075" y="1195430"/>
            <a:ext cx="5976000" cy="28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Cadastro</a:t>
            </a:r>
            <a:endParaRPr b="1" sz="2200">
              <a:solidFill>
                <a:srgbClr val="91A3A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1" sz="2200">
              <a:solidFill>
                <a:srgbClr val="91A3AD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Vamos atualizar o nosso cadastro para utilizar o username como chave única para o nosso usuário, e checar se existe um usuário com aquele nome.</a:t>
            </a:r>
            <a:endParaRPr sz="2200">
              <a:solidFill>
                <a:srgbClr val="91A3AD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Também vamos criar nossa tabela de tradução uid -&gt; userName</a:t>
            </a:r>
            <a:endParaRPr b="1" sz="2200">
              <a:solidFill>
                <a:srgbClr val="91A3AD"/>
              </a:solidFill>
            </a:endParaRPr>
          </a:p>
        </p:txBody>
      </p:sp>
      <p:pic>
        <p:nvPicPr>
          <p:cNvPr id="75" name="Google Shape;75;g287db8b8d04_0_1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g287db8b8d04_0_140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user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7" name="Google Shape;77;g287db8b8d04_0_1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259772"/>
            <a:ext cx="9144000" cy="36057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g287db8b8d04_0_1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g287db8b8d04_0_147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uid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4" name="Google Shape;84;g287db8b8d04_0_1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542382"/>
            <a:ext cx="9143999" cy="20587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87db8b8d04_0_0"/>
          <p:cNvSpPr txBox="1"/>
          <p:nvPr/>
        </p:nvSpPr>
        <p:spPr>
          <a:xfrm>
            <a:off x="1897075" y="1195430"/>
            <a:ext cx="5976000" cy="28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Cadastro</a:t>
            </a:r>
            <a:endParaRPr b="1" sz="2200">
              <a:solidFill>
                <a:srgbClr val="91A3A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1" sz="2200">
              <a:solidFill>
                <a:srgbClr val="91A3AD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Vamos atualizar o nosso cadastro para utilizar o username como chave única para o nosso usuário, e checar se existe um usuário com aquele nome.</a:t>
            </a:r>
            <a:endParaRPr sz="2200">
              <a:solidFill>
                <a:srgbClr val="91A3AD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Também vamos criar nossa tabela de tradução uid -&gt; userName</a:t>
            </a:r>
            <a:endParaRPr b="1" sz="2200">
              <a:solidFill>
                <a:srgbClr val="91A3AD"/>
              </a:solidFill>
            </a:endParaRPr>
          </a:p>
        </p:txBody>
      </p:sp>
      <p:pic>
        <p:nvPicPr>
          <p:cNvPr id="90" name="Google Shape;90;g287db8b8d04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g287db8b8d04_0_0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Firebase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2" name="Google Shape;92;g287db8b8d04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9159" y="0"/>
            <a:ext cx="8745681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87db8b8d04_0_7"/>
          <p:cNvSpPr txBox="1"/>
          <p:nvPr/>
        </p:nvSpPr>
        <p:spPr>
          <a:xfrm>
            <a:off x="1897075" y="1195430"/>
            <a:ext cx="5976000" cy="28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Cadastro</a:t>
            </a:r>
            <a:endParaRPr b="1" sz="2200">
              <a:solidFill>
                <a:srgbClr val="91A3A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1" sz="2200">
              <a:solidFill>
                <a:srgbClr val="91A3AD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Vamos atualizar o nosso cadastro para utilizar o username como chave única para o nosso usuário, e checar se existe um usuário com aquele nome.</a:t>
            </a:r>
            <a:endParaRPr sz="2200">
              <a:solidFill>
                <a:srgbClr val="91A3AD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Também vamos criar nossa tabela de tradução uid -&gt; userName</a:t>
            </a:r>
            <a:endParaRPr b="1" sz="2200">
              <a:solidFill>
                <a:srgbClr val="91A3AD"/>
              </a:solidFill>
            </a:endParaRPr>
          </a:p>
        </p:txBody>
      </p:sp>
      <p:pic>
        <p:nvPicPr>
          <p:cNvPr id="98" name="Google Shape;98;g287db8b8d04_0_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g287db8b8d04_0_7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Firebase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0" name="Google Shape;100;g287db8b8d04_0_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64663"/>
            <a:ext cx="9143999" cy="5014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87db8b8d04_0_15"/>
          <p:cNvSpPr txBox="1"/>
          <p:nvPr/>
        </p:nvSpPr>
        <p:spPr>
          <a:xfrm>
            <a:off x="1897075" y="1195430"/>
            <a:ext cx="5976000" cy="28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Cadastro</a:t>
            </a:r>
            <a:endParaRPr b="1" sz="2200">
              <a:solidFill>
                <a:srgbClr val="91A3A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1" sz="2200">
              <a:solidFill>
                <a:srgbClr val="91A3AD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Vamos atualizar o nosso cadastro para utilizar o username como chave única para o nosso usuário, e checar se existe um usuário com aquele nome.</a:t>
            </a:r>
            <a:endParaRPr sz="2200">
              <a:solidFill>
                <a:srgbClr val="91A3AD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Também vamos criar nossa tabela de tradução uid -&gt; userName</a:t>
            </a:r>
            <a:endParaRPr b="1" sz="2200">
              <a:solidFill>
                <a:srgbClr val="91A3AD"/>
              </a:solidFill>
            </a:endParaRPr>
          </a:p>
        </p:txBody>
      </p:sp>
      <p:pic>
        <p:nvPicPr>
          <p:cNvPr id="106" name="Google Shape;106;g287db8b8d04_0_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g287db8b8d04_0_15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Firebase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8" name="Google Shape;108;g287db8b8d04_0_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5073" y="0"/>
            <a:ext cx="849385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87db8b8d04_0_23"/>
          <p:cNvSpPr txBox="1"/>
          <p:nvPr/>
        </p:nvSpPr>
        <p:spPr>
          <a:xfrm>
            <a:off x="1897075" y="1195430"/>
            <a:ext cx="5976000" cy="28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Cadastro</a:t>
            </a:r>
            <a:endParaRPr b="1" sz="2200">
              <a:solidFill>
                <a:srgbClr val="91A3A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1" sz="2200">
              <a:solidFill>
                <a:srgbClr val="91A3AD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Vamos atualizar o nosso cadastro para utilizar o username como chave única para o nosso usuário, e checar se existe um usuário com aquele nome.</a:t>
            </a:r>
            <a:endParaRPr sz="2200">
              <a:solidFill>
                <a:srgbClr val="91A3AD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Também vamos criar nossa tabela de tradução uid -&gt; userName</a:t>
            </a:r>
            <a:endParaRPr b="1" sz="2200">
              <a:solidFill>
                <a:srgbClr val="91A3AD"/>
              </a:solidFill>
            </a:endParaRPr>
          </a:p>
        </p:txBody>
      </p:sp>
      <p:pic>
        <p:nvPicPr>
          <p:cNvPr id="114" name="Google Shape;114;g287db8b8d04_0_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g287db8b8d04_0_23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Firebase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6" name="Google Shape;116;g287db8b8d04_0_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2472" y="0"/>
            <a:ext cx="837905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o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2018-06-21T14:25:56Z</dcterms:created>
  <dc:creator>Maíra Fernandes Palácios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2018-06-21T00:00:00Z</vt:filetime>
  </property>
  <property fmtid="{D5CDD505-2E9C-101B-9397-08002B2CF9AE}" pid="3" name="Creator">
    <vt:lpwstr>Google</vt:lpwstr>
  </property>
  <property fmtid="{D5CDD505-2E9C-101B-9397-08002B2CF9AE}" pid="4" name="LastSaved">
    <vt:filetime>2018-06-21T00:00:00Z</vt:filetime>
  </property>
</Properties>
</file>